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210" autoAdjust="0"/>
  </p:normalViewPr>
  <p:slideViewPr>
    <p:cSldViewPr snapToGrid="0" snapToObjects="1">
      <p:cViewPr varScale="1">
        <p:scale>
          <a:sx n="109" d="100"/>
          <a:sy n="109" d="100"/>
        </p:scale>
        <p:origin x="-15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4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4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1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4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7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02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9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2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png"/><Relationship Id="rId11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144000" cy="7550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06681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effectLst>
                  <a:glow rad="558800">
                    <a:schemeClr val="bg1">
                      <a:alpha val="9000"/>
                    </a:schemeClr>
                  </a:glow>
                </a:effectLst>
                <a:latin typeface="Naughty Scratch"/>
                <a:cs typeface="Naughty Scratch"/>
              </a:rPr>
              <a:t>I WAS HERE</a:t>
            </a:r>
            <a:endParaRPr lang="en-US" sz="7200" b="1" dirty="0">
              <a:effectLst>
                <a:glow rad="558800">
                  <a:schemeClr val="bg1">
                    <a:alpha val="9000"/>
                  </a:schemeClr>
                </a:glow>
              </a:effectLst>
              <a:latin typeface="Naughty Scratch"/>
              <a:cs typeface="Naughty Scratch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0644" y="6252544"/>
            <a:ext cx="2873356" cy="74655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effectLst>
                  <a:glow rad="482600">
                    <a:schemeClr val="tx1">
                      <a:alpha val="14000"/>
                    </a:schemeClr>
                  </a:glow>
                </a:effectLst>
                <a:latin typeface="Naughty Scratch"/>
                <a:cs typeface="Naughty Scratch"/>
              </a:rPr>
              <a:t>Kate Smith</a:t>
            </a:r>
            <a:endParaRPr lang="en-US" dirty="0">
              <a:solidFill>
                <a:schemeClr val="bg1"/>
              </a:solidFill>
              <a:effectLst>
                <a:glow rad="482600">
                  <a:schemeClr val="tx1">
                    <a:alpha val="14000"/>
                  </a:schemeClr>
                </a:glow>
              </a:effectLst>
              <a:latin typeface="Naughty Scratch"/>
              <a:cs typeface="Naughty Scratch"/>
            </a:endParaRPr>
          </a:p>
        </p:txBody>
      </p:sp>
    </p:spTree>
    <p:extLst>
      <p:ext uri="{BB962C8B-B14F-4D97-AF65-F5344CB8AC3E}">
        <p14:creationId xmlns:p14="http://schemas.microsoft.com/office/powerpoint/2010/main" val="338986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kat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36" y="3924588"/>
            <a:ext cx="3926227" cy="29446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573" y="1761070"/>
            <a:ext cx="3165998" cy="3165998"/>
          </a:xfrm>
          <a:prstGeom prst="rect">
            <a:avLst/>
          </a:prstGeom>
        </p:spPr>
      </p:pic>
      <p:pic>
        <p:nvPicPr>
          <p:cNvPr id="10" name="Picture 9" descr="mateo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3" r="25414"/>
          <a:stretch/>
        </p:blipFill>
        <p:spPr>
          <a:xfrm>
            <a:off x="6843219" y="3329545"/>
            <a:ext cx="2324299" cy="2172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2600544" cy="2600544"/>
          </a:xfrm>
          <a:prstGeom prst="rect">
            <a:avLst/>
          </a:prstGeom>
        </p:spPr>
      </p:pic>
      <p:pic>
        <p:nvPicPr>
          <p:cNvPr id="9" name="Picture 8" descr="math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767" y="0"/>
            <a:ext cx="2994435" cy="2245826"/>
          </a:xfrm>
          <a:prstGeom prst="rect">
            <a:avLst/>
          </a:prstGeom>
        </p:spPr>
      </p:pic>
      <p:pic>
        <p:nvPicPr>
          <p:cNvPr id="12" name="Picture 11" descr="ilana2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" b="11219"/>
          <a:stretch/>
        </p:blipFill>
        <p:spPr>
          <a:xfrm>
            <a:off x="5520154" y="0"/>
            <a:ext cx="3647700" cy="4148666"/>
          </a:xfrm>
          <a:prstGeom prst="rect">
            <a:avLst/>
          </a:prstGeom>
        </p:spPr>
      </p:pic>
      <p:pic>
        <p:nvPicPr>
          <p:cNvPr id="13" name="Picture 12" descr="ilana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10375" y="3997468"/>
            <a:ext cx="3283002" cy="2462252"/>
          </a:xfrm>
          <a:prstGeom prst="rect">
            <a:avLst/>
          </a:prstGeom>
        </p:spPr>
      </p:pic>
      <p:pic>
        <p:nvPicPr>
          <p:cNvPr id="11" name="Picture 10" descr="ali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28315"/>
            <a:ext cx="4030669" cy="180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7619" y="5501929"/>
            <a:ext cx="2469899" cy="1368166"/>
          </a:xfrm>
          <a:prstGeom prst="rect">
            <a:avLst/>
          </a:prstGeom>
        </p:spPr>
      </p:pic>
      <p:pic>
        <p:nvPicPr>
          <p:cNvPr id="6" name="Picture 5" descr="josh9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11" y="4849326"/>
            <a:ext cx="2694359" cy="20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3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1871"/>
          <a:stretch/>
        </p:blipFill>
        <p:spPr>
          <a:xfrm>
            <a:off x="0" y="0"/>
            <a:ext cx="5218611" cy="333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053" y="0"/>
            <a:ext cx="5921600" cy="333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0900"/>
            <a:ext cx="5986363" cy="35271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2099" t="16536" r="23223" b="15677"/>
          <a:stretch/>
        </p:blipFill>
        <p:spPr>
          <a:xfrm>
            <a:off x="5009261" y="3330900"/>
            <a:ext cx="4146719" cy="35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45" y="1796663"/>
            <a:ext cx="5571609" cy="3482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237" y="4381627"/>
            <a:ext cx="4423743" cy="2488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940" y="4135437"/>
            <a:ext cx="4861414" cy="2734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1184"/>
          <a:stretch/>
        </p:blipFill>
        <p:spPr>
          <a:xfrm>
            <a:off x="0" y="0"/>
            <a:ext cx="4468668" cy="2480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7120"/>
          <a:stretch/>
        </p:blipFill>
        <p:spPr>
          <a:xfrm>
            <a:off x="-6380" y="2256796"/>
            <a:ext cx="4837455" cy="2560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68" y="0"/>
            <a:ext cx="4687312" cy="26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982" y="5020314"/>
            <a:ext cx="3266998" cy="1837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3842" r="25506"/>
          <a:stretch/>
        </p:blipFill>
        <p:spPr>
          <a:xfrm>
            <a:off x="1660519" y="3519307"/>
            <a:ext cx="4536231" cy="3338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1377" r="34086"/>
          <a:stretch/>
        </p:blipFill>
        <p:spPr>
          <a:xfrm>
            <a:off x="0" y="0"/>
            <a:ext cx="4072406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854" b="13580"/>
          <a:stretch/>
        </p:blipFill>
        <p:spPr>
          <a:xfrm>
            <a:off x="2731518" y="0"/>
            <a:ext cx="6412481" cy="3618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619" y="3088475"/>
            <a:ext cx="3434380" cy="1931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8735" t="16511" r="17720" b="15607"/>
          <a:stretch/>
        </p:blipFill>
        <p:spPr>
          <a:xfrm>
            <a:off x="0" y="4178296"/>
            <a:ext cx="4570945" cy="27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1130" t="-869" r="3351" b="1"/>
          <a:stretch/>
        </p:blipFill>
        <p:spPr>
          <a:xfrm>
            <a:off x="1" y="-433065"/>
            <a:ext cx="9248828" cy="6948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809344" cy="2423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92" y="-116508"/>
            <a:ext cx="4515499" cy="2539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308371"/>
            <a:ext cx="4532674" cy="2549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675" y="4310733"/>
            <a:ext cx="4611325" cy="25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7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093"/>
            <a:ext cx="5416734" cy="3046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89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Naughty Scratch"/>
                <a:cs typeface="Naughty Scratch"/>
              </a:rPr>
              <a:t>UI REFERENCE</a:t>
            </a:r>
            <a:endParaRPr lang="en-US" dirty="0">
              <a:solidFill>
                <a:srgbClr val="FFFFFF"/>
              </a:solidFill>
              <a:latin typeface="Naughty Scratch"/>
              <a:cs typeface="Naughty Scratch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039" y="4285640"/>
            <a:ext cx="3977940" cy="19359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947" y="6389866"/>
            <a:ext cx="1828053" cy="480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FFFFFF"/>
                </a:solidFill>
                <a:latin typeface="Naughty Scratch"/>
                <a:cs typeface="Naughty Scratch"/>
              </a:rPr>
              <a:t>Minimalist</a:t>
            </a:r>
            <a:endParaRPr lang="en-US" sz="2000" dirty="0">
              <a:solidFill>
                <a:srgbClr val="FFFFFF"/>
              </a:solidFill>
              <a:latin typeface="Naughty Scratch"/>
              <a:cs typeface="Naughty Scratch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22" y="1246093"/>
            <a:ext cx="5372457" cy="305152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625129" y="2702788"/>
            <a:ext cx="1725171" cy="732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  <a:latin typeface="Naughty Scratch"/>
                <a:cs typeface="Naughty Scratch"/>
              </a:rPr>
              <a:t>Audio memory playback</a:t>
            </a:r>
            <a:endParaRPr lang="en-US" sz="2000" dirty="0">
              <a:solidFill>
                <a:srgbClr val="FFFFFF"/>
              </a:solidFill>
              <a:latin typeface="Naughty Scratch"/>
              <a:cs typeface="Naughty Scratch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0434" y="3822434"/>
            <a:ext cx="1828053" cy="480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  <a:latin typeface="Naughty Scratch"/>
                <a:cs typeface="Naughty Scratch"/>
              </a:rPr>
              <a:t>Creative use of text</a:t>
            </a:r>
            <a:endParaRPr lang="en-US" sz="2000" dirty="0">
              <a:solidFill>
                <a:srgbClr val="FFFFFF"/>
              </a:solidFill>
              <a:latin typeface="Naughty Scratch"/>
              <a:cs typeface="Naughty Scratch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33148" t="85022" r="32394"/>
          <a:stretch/>
        </p:blipFill>
        <p:spPr>
          <a:xfrm>
            <a:off x="0" y="4943128"/>
            <a:ext cx="2677298" cy="654616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-113831" y="6002474"/>
            <a:ext cx="2924354" cy="855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smtClean="0">
                <a:solidFill>
                  <a:srgbClr val="FFFFFF"/>
                </a:solidFill>
                <a:latin typeface="Naughty Scratch"/>
                <a:cs typeface="Naughty Scratch"/>
              </a:rPr>
              <a:t>Alternate audio memory playback </a:t>
            </a:r>
            <a:r>
              <a:rPr lang="en-US" sz="1400" dirty="0" err="1" smtClean="0">
                <a:solidFill>
                  <a:srgbClr val="FFFFFF"/>
                </a:solidFill>
                <a:latin typeface="Naughty Scratch"/>
                <a:cs typeface="Naughty Scratch"/>
              </a:rPr>
              <a:t>ui</a:t>
            </a:r>
            <a:r>
              <a:rPr lang="en-US" sz="1400" dirty="0" smtClean="0">
                <a:solidFill>
                  <a:srgbClr val="FFFFFF"/>
                </a:solidFill>
                <a:latin typeface="Naughty Scratch"/>
                <a:cs typeface="Naughty Scratch"/>
              </a:rPr>
              <a:t> idea</a:t>
            </a:r>
            <a:endParaRPr lang="en-US" sz="1400" dirty="0">
              <a:solidFill>
                <a:srgbClr val="FFFFFF"/>
              </a:solidFill>
              <a:latin typeface="Naughty Scratch"/>
              <a:cs typeface="Naughty Scratch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34309"/>
          <a:stretch/>
        </p:blipFill>
        <p:spPr>
          <a:xfrm>
            <a:off x="2677298" y="4712563"/>
            <a:ext cx="2500741" cy="21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21</Words>
  <Application>Microsoft Macintosh PowerPoint</Application>
  <PresentationFormat>On-screen Show (4:3)</PresentationFormat>
  <Paragraphs>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I WAS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WAS HERE</dc:title>
  <dc:creator>Kate Smith</dc:creator>
  <cp:lastModifiedBy>Kate Smith</cp:lastModifiedBy>
  <cp:revision>22</cp:revision>
  <dcterms:created xsi:type="dcterms:W3CDTF">2018-02-06T19:09:36Z</dcterms:created>
  <dcterms:modified xsi:type="dcterms:W3CDTF">2018-02-08T21:28:20Z</dcterms:modified>
</cp:coreProperties>
</file>